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1.3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4000" dirty="0" smtClean="0"/>
                  <a:t>Solve the equation.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9−</m:t>
                    </m:r>
                    <m:f>
                      <m:f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0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sz="4000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en-US" sz="4000" b="0" i="1" smtClean="0">
                        <a:latin typeface="Cambria Math"/>
                      </a:rPr>
                      <m:t>𝑥</m:t>
                    </m:r>
                    <m:r>
                      <a:rPr lang="en-US" sz="4000" b="0" i="1" smtClean="0">
                        <a:latin typeface="Cambria Math"/>
                      </a:rPr>
                      <m:t>=−23</m:t>
                    </m:r>
                  </m:oMath>
                </a14:m>
                <a:r>
                  <a:rPr lang="en-US" sz="4000" dirty="0" smtClean="0"/>
                  <a:t>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−8</m:t>
                    </m:r>
                    <m:r>
                      <a:rPr lang="en-US" sz="4000" b="0" i="1" smtClean="0">
                        <a:latin typeface="Cambria Math"/>
                      </a:rPr>
                      <m:t>𝑡</m:t>
                    </m:r>
                    <m:r>
                      <a:rPr lang="en-US" sz="4000" b="0" i="1" smtClean="0">
                        <a:latin typeface="Cambria Math"/>
                      </a:rPr>
                      <m:t>+12=4</m:t>
                    </m:r>
                    <m:r>
                      <a:rPr lang="en-US" sz="4000" b="0" i="1" smtClean="0">
                        <a:latin typeface="Cambria Math"/>
                      </a:rPr>
                      <m:t>𝑡</m:t>
                    </m:r>
                    <m:r>
                      <a:rPr lang="en-US" sz="4000" b="0" i="1" smtClean="0">
                        <a:latin typeface="Cambria Math"/>
                      </a:rPr>
                      <m:t>+48</m:t>
                    </m:r>
                  </m:oMath>
                </a14:m>
                <a:endParaRPr lang="en-US" sz="40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b="0" dirty="0" smtClean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6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000" b="0" i="1" smtClean="0">
                            <a:latin typeface="Cambria Math"/>
                          </a:rPr>
                          <m:t>−4</m:t>
                        </m:r>
                      </m:e>
                    </m:d>
                    <m:r>
                      <a:rPr lang="en-US" sz="4000" b="0" i="1" smtClean="0">
                        <a:latin typeface="Cambria Math"/>
                      </a:rPr>
                      <m:t>=3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000" b="0" i="1" smtClean="0">
                            <a:latin typeface="Cambria Math"/>
                          </a:rPr>
                          <m:t>+7</m:t>
                        </m:r>
                      </m:e>
                    </m:d>
                    <m:r>
                      <a:rPr lang="en-US" sz="4000" b="0" i="1" smtClean="0">
                        <a:latin typeface="Cambria Math"/>
                      </a:rPr>
                      <m:t>+9</m:t>
                    </m:r>
                    <m:r>
                      <a:rPr lang="en-US" sz="4000" b="0" i="1" smtClean="0">
                        <a:latin typeface="Cambria Math"/>
                      </a:rPr>
                      <m:t>𝑥</m:t>
                    </m:r>
                  </m:oMath>
                </a14:m>
                <a:endParaRPr lang="en-US" sz="4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  <a:blipFill rotWithShape="1">
                <a:blip r:embed="rId2"/>
                <a:stretch>
                  <a:fillRect l="-2333" t="-23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1.3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40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-3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i="1">
                            <a:latin typeface="Cambria Math"/>
                          </a:rPr>
                          <m:t>1</m:t>
                        </m:r>
                        <m:r>
                          <a:rPr lang="en-US" sz="4400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 t="-31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1588</TotalTime>
  <Words>147</Words>
  <Application>Microsoft Office PowerPoint</Application>
  <PresentationFormat>On-screen Show (4:3)</PresentationFormat>
  <Paragraphs>98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1.3 Quiz</vt:lpstr>
      <vt:lpstr>1.3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82</cp:revision>
  <dcterms:created xsi:type="dcterms:W3CDTF">2010-08-17T17:31:29Z</dcterms:created>
  <dcterms:modified xsi:type="dcterms:W3CDTF">2012-04-02T18:39:21Z</dcterms:modified>
</cp:coreProperties>
</file>